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39" r:id="rId4"/>
    <p:sldMasterId id="2147484152" r:id="rId5"/>
    <p:sldMasterId id="2147484168" r:id="rId6"/>
    <p:sldMasterId id="2147484181" r:id="rId7"/>
  </p:sldMasterIdLst>
  <p:notesMasterIdLst>
    <p:notesMasterId r:id="rId9"/>
  </p:notesMasterIdLst>
  <p:handoutMasterIdLst>
    <p:handoutMasterId r:id="rId10"/>
  </p:handoutMasterIdLst>
  <p:sldIdLst>
    <p:sldId id="421" r:id="rId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FF99"/>
    <a:srgbClr val="CCCCFF"/>
    <a:srgbClr val="FFCC99"/>
    <a:srgbClr val="FF9933"/>
    <a:srgbClr val="FF9900"/>
    <a:srgbClr val="FFFFCC"/>
    <a:srgbClr val="FF6600"/>
    <a:srgbClr val="FF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0" autoAdjust="0"/>
    <p:restoredTop sz="94570" autoAdjust="0"/>
  </p:normalViewPr>
  <p:slideViewPr>
    <p:cSldViewPr>
      <p:cViewPr varScale="1">
        <p:scale>
          <a:sx n="103" d="100"/>
          <a:sy n="103" d="100"/>
        </p:scale>
        <p:origin x="-594" y="-96"/>
      </p:cViewPr>
      <p:guideLst>
        <p:guide orient="horz" pos="5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224" y="1002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3"/>
            <a:ext cx="3038475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t" anchorCtr="0" compatLnSpc="1">
            <a:prstTxWarp prst="textNoShape">
              <a:avLst/>
            </a:prstTxWarp>
          </a:bodyPr>
          <a:lstStyle>
            <a:lvl1pPr defTabSz="926618" eaLnBrk="0" hangingPunct="0">
              <a:defRPr sz="1200" b="0" i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9" y="3"/>
            <a:ext cx="3038475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t" anchorCtr="0" compatLnSpc="1">
            <a:prstTxWarp prst="textNoShape">
              <a:avLst/>
            </a:prstTxWarp>
          </a:bodyPr>
          <a:lstStyle>
            <a:lvl1pPr algn="r" defTabSz="926618" eaLnBrk="0" hangingPunct="0">
              <a:defRPr sz="1200" b="0" i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8831426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b" anchorCtr="0" compatLnSpc="1">
            <a:prstTxWarp prst="textNoShape">
              <a:avLst/>
            </a:prstTxWarp>
          </a:bodyPr>
          <a:lstStyle>
            <a:lvl1pPr defTabSz="926618" eaLnBrk="0" hangingPunct="0">
              <a:defRPr sz="1200" b="0" i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9" y="8831426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b" anchorCtr="0" compatLnSpc="1">
            <a:prstTxWarp prst="textNoShape">
              <a:avLst/>
            </a:prstTxWarp>
          </a:bodyPr>
          <a:lstStyle>
            <a:lvl1pPr algn="r" defTabSz="926618" eaLnBrk="0" hangingPunct="0">
              <a:defRPr sz="1200" b="0" i="0">
                <a:cs typeface="+mn-cs"/>
              </a:defRPr>
            </a:lvl1pPr>
          </a:lstStyle>
          <a:p>
            <a:pPr>
              <a:defRPr/>
            </a:pPr>
            <a:fld id="{DA7E5D75-C4BE-445C-A284-F91DF1DF22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3160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3"/>
            <a:ext cx="3038475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t" anchorCtr="0" compatLnSpc="1">
            <a:prstTxWarp prst="textNoShape">
              <a:avLst/>
            </a:prstTxWarp>
          </a:bodyPr>
          <a:lstStyle>
            <a:lvl1pPr defTabSz="926618" eaLnBrk="0" hangingPunct="0">
              <a:defRPr sz="1200" i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9" y="3"/>
            <a:ext cx="3038475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t" anchorCtr="0" compatLnSpc="1">
            <a:prstTxWarp prst="textNoShape">
              <a:avLst/>
            </a:prstTxWarp>
          </a:bodyPr>
          <a:lstStyle>
            <a:lvl1pPr algn="r" defTabSz="926618" eaLnBrk="0" hangingPunct="0">
              <a:defRPr sz="1200" i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8831426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b" anchorCtr="0" compatLnSpc="1">
            <a:prstTxWarp prst="textNoShape">
              <a:avLst/>
            </a:prstTxWarp>
          </a:bodyPr>
          <a:lstStyle>
            <a:lvl1pPr defTabSz="926618" eaLnBrk="0" hangingPunct="0">
              <a:defRPr sz="1200" i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9" y="8831426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52" tIns="46326" rIns="92652" bIns="46326" numCol="1" anchor="b" anchorCtr="0" compatLnSpc="1">
            <a:prstTxWarp prst="textNoShape">
              <a:avLst/>
            </a:prstTxWarp>
          </a:bodyPr>
          <a:lstStyle>
            <a:lvl1pPr algn="r" defTabSz="926618" eaLnBrk="0" hangingPunct="0">
              <a:defRPr sz="1200" i="0">
                <a:cs typeface="+mn-cs"/>
              </a:defRPr>
            </a:lvl1pPr>
          </a:lstStyle>
          <a:p>
            <a:pPr>
              <a:defRPr/>
            </a:pPr>
            <a:fld id="{F16154BA-8510-46CC-BF32-B73370FEFF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5826" y="4416431"/>
            <a:ext cx="525455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1" tIns="46029" rIns="92071" bIns="460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9086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238125" indent="-238125" algn="l" rtl="0" eaLnBrk="0" fontAlgn="base" hangingPunct="0">
      <a:spcBef>
        <a:spcPct val="30000"/>
      </a:spcBef>
      <a:spcAft>
        <a:spcPct val="0"/>
      </a:spcAft>
      <a:buSzPct val="80000"/>
      <a:buFont typeface="Wingdings" pitchFamily="2" charset="2"/>
      <a:buChar char="l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619125" indent="-266700" algn="l" rtl="0" eaLnBrk="0" fontAlgn="base" hangingPunct="0">
      <a:spcBef>
        <a:spcPct val="30000"/>
      </a:spcBef>
      <a:spcAft>
        <a:spcPct val="0"/>
      </a:spcAft>
      <a:buSzPct val="80000"/>
      <a:buChar char="–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76313" indent="-242888" algn="l" rtl="0" eaLnBrk="0" fontAlgn="base" hangingPunct="0">
      <a:spcBef>
        <a:spcPct val="30000"/>
      </a:spcBef>
      <a:spcAft>
        <a:spcPct val="0"/>
      </a:spcAft>
      <a:buSzPct val="80000"/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262063" indent="-171450" algn="l" rtl="0" eaLnBrk="0" fontAlgn="base" hangingPunct="0">
      <a:spcBef>
        <a:spcPct val="30000"/>
      </a:spcBef>
      <a:spcAft>
        <a:spcPct val="0"/>
      </a:spcAft>
      <a:buSzPct val="80000"/>
      <a:buChar char="-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547813" indent="-171450" algn="l" rtl="0" eaLnBrk="0" fontAlgn="base" hangingPunct="0">
      <a:spcBef>
        <a:spcPct val="30000"/>
      </a:spcBef>
      <a:spcAft>
        <a:spcPct val="0"/>
      </a:spcAft>
      <a:buSzPct val="80000"/>
      <a:buFont typeface="Wingdings" pitchFamily="2" charset="2"/>
      <a:buChar char="§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javascript:ClickThumbnail(2)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ACC Shie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263900"/>
            <a:ext cx="26035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11"/>
          <p:cNvSpPr>
            <a:spLocks noChangeShapeType="1"/>
          </p:cNvSpPr>
          <p:nvPr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 b="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00363" y="5775325"/>
            <a:ext cx="33416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ctr" eaLnBrk="0" hangingPunct="0">
              <a:lnSpc>
                <a:spcPct val="90000"/>
              </a:lnSpc>
            </a:pPr>
            <a:r>
              <a:rPr lang="en-US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This Briefing is:</a:t>
            </a:r>
          </a:p>
          <a:p>
            <a:pPr marL="342900" indent="-342900" algn="ctr" eaLnBrk="0" hangingPunct="0">
              <a:lnSpc>
                <a:spcPct val="90000"/>
              </a:lnSpc>
            </a:pPr>
            <a:r>
              <a:rPr lang="en-US" sz="2400" i="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UNCLASSIFIED</a:t>
            </a:r>
            <a:endParaRPr lang="en-US" i="0" dirty="0" smtClean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06413" y="152400"/>
            <a:ext cx="8083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3600" dirty="0" smtClean="0">
                <a:solidFill>
                  <a:srgbClr val="0C2D83"/>
                </a:solidFill>
              </a:rPr>
              <a:t>Headquarters Air Combat Command</a:t>
            </a: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 b="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8613" y="1447800"/>
            <a:ext cx="8486775" cy="1600200"/>
          </a:xfrm>
          <a:prstGeom prst="rect">
            <a:avLst/>
          </a:prstGeom>
          <a:ln algn="ctr"/>
        </p:spPr>
        <p:txBody>
          <a:bodyPr anchorCtr="0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630738" y="3810000"/>
            <a:ext cx="4132262" cy="1500188"/>
          </a:xfrm>
        </p:spPr>
        <p:txBody>
          <a:bodyPr anchor="ctr"/>
          <a:lstStyle>
            <a:lvl1pPr marL="0" indent="0" algn="r">
              <a:spcBef>
                <a:spcPct val="0"/>
              </a:spcBef>
              <a:buFontTx/>
              <a:buNone/>
              <a:defRPr baseline="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13" descr="ACC Shiel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3263900"/>
            <a:ext cx="26035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 b="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12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 b="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670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buSzPct val="80000"/>
              <a:defRPr/>
            </a:lvl1pPr>
            <a:lvl2pPr>
              <a:buClrTx/>
              <a:buSzPct val="80000"/>
              <a:defRPr/>
            </a:lvl2pPr>
            <a:lvl3pPr>
              <a:buClrTx/>
              <a:buSzPct val="80000"/>
              <a:defRPr/>
            </a:lvl3pPr>
            <a:lvl4pPr>
              <a:buClrTx/>
              <a:buSzPct val="80000"/>
              <a:defRPr/>
            </a:lvl4pPr>
            <a:lvl5pPr>
              <a:buClrTx/>
              <a:buSzPct val="80000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0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14450"/>
            <a:ext cx="4357688" cy="5391150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800"/>
            </a:lvl1pPr>
            <a:lvl2pPr>
              <a:buClr>
                <a:schemeClr val="tx1"/>
              </a:buClr>
              <a:buSzPct val="80000"/>
              <a:defRPr sz="2400"/>
            </a:lvl2pPr>
            <a:lvl3pPr>
              <a:buClr>
                <a:schemeClr val="tx1"/>
              </a:buClr>
              <a:buSzPct val="80000"/>
              <a:defRPr sz="2000"/>
            </a:lvl3pPr>
            <a:lvl4pPr>
              <a:buClr>
                <a:schemeClr val="tx1"/>
              </a:buClr>
              <a:buSzPct val="80000"/>
              <a:defRPr sz="1800"/>
            </a:lvl4pPr>
            <a:lvl5pPr>
              <a:buClr>
                <a:schemeClr val="tx1"/>
              </a:buClr>
              <a:buSzPct val="8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14450"/>
            <a:ext cx="4357687" cy="5391150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800"/>
            </a:lvl1pPr>
            <a:lvl2pPr>
              <a:buClr>
                <a:schemeClr val="tx1"/>
              </a:buClr>
              <a:buSzPct val="80000"/>
              <a:defRPr sz="2400"/>
            </a:lvl2pPr>
            <a:lvl3pPr>
              <a:buClr>
                <a:schemeClr val="tx1"/>
              </a:buClr>
              <a:buSzPct val="80000"/>
              <a:defRPr sz="2000"/>
            </a:lvl3pPr>
            <a:lvl4pPr>
              <a:buClr>
                <a:schemeClr val="tx1"/>
              </a:buClr>
              <a:buSzPct val="80000"/>
              <a:defRPr sz="1800"/>
            </a:lvl4pPr>
            <a:lvl5pPr>
              <a:buClr>
                <a:schemeClr val="tx1"/>
              </a:buClr>
              <a:buSzPct val="8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981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400"/>
            </a:lvl1pPr>
            <a:lvl2pPr>
              <a:buClr>
                <a:schemeClr val="tx1"/>
              </a:buClr>
              <a:buSzPct val="80000"/>
              <a:defRPr sz="2000"/>
            </a:lvl2pPr>
            <a:lvl3pPr>
              <a:buClr>
                <a:schemeClr val="tx1"/>
              </a:buClr>
              <a:buSzPct val="80000"/>
              <a:defRPr sz="1800"/>
            </a:lvl3pPr>
            <a:lvl4pPr>
              <a:buClr>
                <a:schemeClr val="tx1"/>
              </a:buClr>
              <a:buSzPct val="80000"/>
              <a:defRPr sz="1600"/>
            </a:lvl4pPr>
            <a:lvl5pPr>
              <a:buClr>
                <a:schemeClr val="tx1"/>
              </a:buClr>
              <a:buSzPct val="8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400"/>
            </a:lvl1pPr>
            <a:lvl2pPr>
              <a:buClr>
                <a:schemeClr val="tx1"/>
              </a:buClr>
              <a:buSzPct val="80000"/>
              <a:defRPr sz="2000"/>
            </a:lvl2pPr>
            <a:lvl3pPr>
              <a:buClr>
                <a:schemeClr val="tx1"/>
              </a:buClr>
              <a:buSzPct val="80000"/>
              <a:defRPr sz="1800"/>
            </a:lvl3pPr>
            <a:lvl4pPr>
              <a:buClr>
                <a:schemeClr val="tx1"/>
              </a:buClr>
              <a:buSzPct val="80000"/>
              <a:defRPr sz="1600"/>
            </a:lvl4pPr>
            <a:lvl5pPr>
              <a:buClr>
                <a:schemeClr val="tx1"/>
              </a:buClr>
              <a:buSzPct val="8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7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61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5405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3200"/>
            </a:lvl1pPr>
            <a:lvl2pPr>
              <a:buClr>
                <a:schemeClr val="tx1"/>
              </a:buClr>
              <a:buSzPct val="80000"/>
              <a:defRPr sz="2800"/>
            </a:lvl2pPr>
            <a:lvl3pPr>
              <a:buClr>
                <a:schemeClr val="tx1"/>
              </a:buClr>
              <a:buSzPct val="80000"/>
              <a:defRPr sz="2400"/>
            </a:lvl3pPr>
            <a:lvl4pPr>
              <a:buClr>
                <a:schemeClr val="tx1"/>
              </a:buClr>
              <a:buSzPct val="80000"/>
              <a:defRPr sz="2000"/>
            </a:lvl4pPr>
            <a:lvl5pPr>
              <a:buClr>
                <a:schemeClr val="tx1"/>
              </a:buClr>
              <a:buSzPct val="80000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2261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215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45720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1pPr>
            <a:lvl2pPr marL="85725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2pPr>
            <a:lvl3pPr marL="1260475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3pPr>
            <a:lvl4pPr marL="182880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4pPr>
            <a:lvl5pPr marL="228600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31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61913"/>
            <a:ext cx="2216150" cy="66436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1913"/>
            <a:ext cx="6499225" cy="6643687"/>
          </a:xfrm>
        </p:spPr>
        <p:txBody>
          <a:bodyPr vert="eaVert"/>
          <a:lstStyle>
            <a:lvl1pPr>
              <a:buClr>
                <a:schemeClr val="tx1"/>
              </a:buClr>
              <a:buSzPct val="80000"/>
              <a:defRPr/>
            </a:lvl1pPr>
            <a:lvl2pPr>
              <a:buClr>
                <a:schemeClr val="tx1"/>
              </a:buClr>
              <a:buSzPct val="80000"/>
              <a:defRPr/>
            </a:lvl2pPr>
            <a:lvl3pPr>
              <a:buClr>
                <a:schemeClr val="tx1"/>
              </a:buClr>
              <a:buSzPct val="80000"/>
              <a:defRPr/>
            </a:lvl3pPr>
            <a:lvl4pPr>
              <a:buClr>
                <a:schemeClr val="tx1"/>
              </a:buClr>
              <a:buSzPct val="80000"/>
              <a:defRPr/>
            </a:lvl4pPr>
            <a:lvl5pPr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39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048000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5029200"/>
            <a:ext cx="8229600" cy="1004887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048000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0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CC Shiel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3263900"/>
            <a:ext cx="26035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Aft>
                <a:spcPct val="25000"/>
              </a:spcAft>
              <a:buClr>
                <a:srgbClr val="151C77"/>
              </a:buClr>
              <a:buSzPct val="80000"/>
              <a:buFont typeface="Wingdings" pitchFamily="2" charset="2"/>
              <a:buNone/>
              <a:defRPr/>
            </a:pP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00363" y="5775325"/>
            <a:ext cx="3341687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 eaLnBrk="0" hangingPunct="0">
              <a:lnSpc>
                <a:spcPct val="90000"/>
              </a:lnSpc>
              <a:defRPr/>
            </a:pPr>
            <a:r>
              <a:rPr lang="en-US" i="0" dirty="0">
                <a:solidFill>
                  <a:srgbClr val="000000"/>
                </a:solidFill>
              </a:rPr>
              <a:t>This Briefing is:</a:t>
            </a:r>
          </a:p>
          <a:p>
            <a:pPr marL="342900" indent="-342900" algn="ctr" eaLnBrk="0" hangingPunct="0">
              <a:lnSpc>
                <a:spcPct val="90000"/>
              </a:lnSpc>
              <a:defRPr/>
            </a:pPr>
            <a:r>
              <a:rPr lang="en-US" sz="2400" i="0" dirty="0">
                <a:solidFill>
                  <a:srgbClr val="009900"/>
                </a:solidFill>
              </a:rPr>
              <a:t>UNCLASSIFIED</a:t>
            </a:r>
            <a:endParaRPr lang="en-US" i="0" dirty="0">
              <a:solidFill>
                <a:srgbClr val="009900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55650" y="152400"/>
            <a:ext cx="808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3600" dirty="0">
                <a:solidFill>
                  <a:srgbClr val="0C2D83"/>
                </a:solidFill>
              </a:rPr>
              <a:t>Headquarters Air Combat Command</a:t>
            </a:r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Aft>
                <a:spcPct val="25000"/>
              </a:spcAft>
              <a:buClr>
                <a:srgbClr val="151C77"/>
              </a:buClr>
              <a:buSzPct val="80000"/>
              <a:buFont typeface="Wingdings" pitchFamily="2" charset="2"/>
              <a:buNone/>
              <a:defRPr/>
            </a:pPr>
            <a:endParaRPr lang="en-US" i="0" dirty="0">
              <a:solidFill>
                <a:srgbClr val="000000"/>
              </a:solidFill>
            </a:endParaRPr>
          </a:p>
        </p:txBody>
      </p:sp>
      <p:sp>
        <p:nvSpPr>
          <p:cNvPr id="219341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8613" y="1447800"/>
            <a:ext cx="8486775" cy="1600200"/>
          </a:xfrm>
          <a:ln algn="ctr"/>
        </p:spPr>
        <p:txBody>
          <a:bodyPr anchorCtr="0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9341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630738" y="4419600"/>
            <a:ext cx="4132262" cy="890588"/>
          </a:xfrm>
        </p:spPr>
        <p:txBody>
          <a:bodyPr anchor="ctr"/>
          <a:lstStyle>
            <a:lvl1pPr marL="0" indent="0" algn="r">
              <a:spcBef>
                <a:spcPct val="0"/>
              </a:spcBef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EE001-87E1-433B-BBE3-4460409C5CFB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953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13"/>
            <a:ext cx="8229600" cy="903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26676-4EA9-4B15-9F97-9EF7E0AC6A42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hangingPunct="0">
              <a:spcAft>
                <a:spcPct val="25000"/>
              </a:spcAft>
              <a:buClr>
                <a:srgbClr val="151C77"/>
              </a:buClr>
              <a:buSzPct val="80000"/>
              <a:buFont typeface="Wingdings" pitchFamily="2" charset="2"/>
              <a:buNone/>
            </a:pPr>
            <a:endParaRPr lang="en-US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55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F8A15-2646-4362-9AAF-7F96E2416EB4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588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14450"/>
            <a:ext cx="4357688" cy="539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14450"/>
            <a:ext cx="4357687" cy="539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EAFF6-997B-4CFD-AF22-8E7275932E74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Line 3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Aft>
                <a:spcPct val="25000"/>
              </a:spcAft>
              <a:buClr>
                <a:srgbClr val="151C77"/>
              </a:buClr>
              <a:buSzPct val="80000"/>
              <a:buFont typeface="Wingdings" pitchFamily="2" charset="2"/>
              <a:buNone/>
              <a:defRPr/>
            </a:pPr>
            <a:endParaRPr lang="en-US" i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43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6EFD8-6908-4680-80D3-08B37AEE55EE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810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762A2-9624-431D-B9BD-3501690A9104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33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EC03A-F48F-4485-8952-45AF5BDA31E6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184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2F09A-D17F-4271-A02C-E65565B77736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885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6EC78-E4A1-411C-9149-3377E278DFE9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30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01514-0D3E-4808-8DA5-3788908A87F9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985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61913"/>
            <a:ext cx="2216150" cy="6643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1913"/>
            <a:ext cx="6499225" cy="6643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6814B-072B-428A-BF54-4521B833C722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1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52400" y="61913"/>
            <a:ext cx="8867775" cy="6643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D660B-7940-4BC8-A0F2-119BFBF7BBDD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072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hangingPunct="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eaLnBrk="0" hangingPunct="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4CA-FAEC-4F84-A77D-CA5D27B94C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93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67004E-FAC0-418D-BFF2-69CCABAE7FED}" type="slidenum">
              <a:rPr lang="en-US" smtClean="0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6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67004E-FAC0-418D-BFF2-69CCABAE7FED}" type="slidenum">
              <a:rPr lang="en-US" smtClean="0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84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ACC Shield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263900"/>
            <a:ext cx="26035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 b="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00363" y="5775325"/>
            <a:ext cx="33416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ctr" eaLnBrk="0" hangingPunct="0">
              <a:lnSpc>
                <a:spcPct val="90000"/>
              </a:lnSpc>
            </a:pPr>
            <a:r>
              <a:rPr lang="en-US" i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This Briefing is:</a:t>
            </a:r>
          </a:p>
          <a:p>
            <a:pPr marL="342900" indent="-342900" algn="ctr" eaLnBrk="0" hangingPunct="0">
              <a:lnSpc>
                <a:spcPct val="90000"/>
              </a:lnSpc>
            </a:pPr>
            <a:r>
              <a:rPr lang="en-US" sz="2400" i="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UNCLASSIFIED</a:t>
            </a:r>
            <a:endParaRPr lang="en-US" i="0" dirty="0" smtClean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06413" y="152400"/>
            <a:ext cx="8083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3600" dirty="0" smtClean="0">
                <a:solidFill>
                  <a:srgbClr val="0C2D83"/>
                </a:solidFill>
              </a:rPr>
              <a:t>Headquarters Air Combat Command</a:t>
            </a:r>
          </a:p>
        </p:txBody>
      </p:sp>
      <p:sp>
        <p:nvSpPr>
          <p:cNvPr id="8" name="Line 12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 b="0" i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8613" y="1447800"/>
            <a:ext cx="8486775" cy="1600200"/>
          </a:xfrm>
          <a:prstGeom prst="rect">
            <a:avLst/>
          </a:prstGeom>
          <a:ln algn="ctr"/>
        </p:spPr>
        <p:txBody>
          <a:bodyPr anchorCtr="0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630738" y="3810000"/>
            <a:ext cx="4132262" cy="1500188"/>
          </a:xfrm>
        </p:spPr>
        <p:txBody>
          <a:bodyPr anchor="ctr"/>
          <a:lstStyle>
            <a:lvl1pPr marL="0" indent="0" algn="r">
              <a:spcBef>
                <a:spcPct val="0"/>
              </a:spcBef>
              <a:buFontTx/>
              <a:buNone/>
              <a:defRPr baseline="0"/>
            </a:lvl1pPr>
          </a:lstStyle>
          <a:p>
            <a:r>
              <a:rPr lang="en-US" dirty="0"/>
              <a:t>Click to edit Master subtitle </a:t>
            </a:r>
            <a:r>
              <a:rPr lang="en-US" dirty="0" smtClean="0"/>
              <a:t>style</a:t>
            </a:r>
          </a:p>
          <a:p>
            <a:r>
              <a:rPr lang="en-US" dirty="0" smtClean="0"/>
              <a:t>DD MMM 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640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buSzPct val="80000"/>
              <a:defRPr/>
            </a:lvl1pPr>
            <a:lvl2pPr>
              <a:buClrTx/>
              <a:buSzPct val="80000"/>
              <a:defRPr/>
            </a:lvl2pPr>
            <a:lvl3pPr>
              <a:buClrTx/>
              <a:buSzPct val="80000"/>
              <a:defRPr/>
            </a:lvl3pPr>
            <a:lvl4pPr>
              <a:buClrTx/>
              <a:buSzPct val="80000"/>
              <a:defRPr/>
            </a:lvl4pPr>
            <a:lvl5pPr>
              <a:buClrTx/>
              <a:buSzPct val="80000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99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14450"/>
            <a:ext cx="4357688" cy="5391150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800"/>
            </a:lvl1pPr>
            <a:lvl2pPr>
              <a:buClr>
                <a:schemeClr val="tx1"/>
              </a:buClr>
              <a:buSzPct val="80000"/>
              <a:defRPr sz="2400"/>
            </a:lvl2pPr>
            <a:lvl3pPr>
              <a:buClr>
                <a:schemeClr val="tx1"/>
              </a:buClr>
              <a:buSzPct val="80000"/>
              <a:defRPr sz="2000"/>
            </a:lvl3pPr>
            <a:lvl4pPr>
              <a:buClr>
                <a:schemeClr val="tx1"/>
              </a:buClr>
              <a:buSzPct val="80000"/>
              <a:defRPr sz="1800"/>
            </a:lvl4pPr>
            <a:lvl5pPr>
              <a:buClr>
                <a:schemeClr val="tx1"/>
              </a:buClr>
              <a:buSzPct val="8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14450"/>
            <a:ext cx="4357687" cy="5391150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800"/>
            </a:lvl1pPr>
            <a:lvl2pPr>
              <a:buClr>
                <a:schemeClr val="tx1"/>
              </a:buClr>
              <a:buSzPct val="80000"/>
              <a:defRPr sz="2400"/>
            </a:lvl2pPr>
            <a:lvl3pPr>
              <a:buClr>
                <a:schemeClr val="tx1"/>
              </a:buClr>
              <a:buSzPct val="80000"/>
              <a:defRPr sz="2000"/>
            </a:lvl3pPr>
            <a:lvl4pPr>
              <a:buClr>
                <a:schemeClr val="tx1"/>
              </a:buClr>
              <a:buSzPct val="80000"/>
              <a:defRPr sz="1800"/>
            </a:lvl4pPr>
            <a:lvl5pPr>
              <a:buClr>
                <a:schemeClr val="tx1"/>
              </a:buClr>
              <a:buSzPct val="8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99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400"/>
            </a:lvl1pPr>
            <a:lvl2pPr>
              <a:buClr>
                <a:schemeClr val="tx1"/>
              </a:buClr>
              <a:buSzPct val="80000"/>
              <a:defRPr sz="2000"/>
            </a:lvl2pPr>
            <a:lvl3pPr>
              <a:buClr>
                <a:schemeClr val="tx1"/>
              </a:buClr>
              <a:buSzPct val="80000"/>
              <a:defRPr sz="1800"/>
            </a:lvl3pPr>
            <a:lvl4pPr>
              <a:buClr>
                <a:schemeClr val="tx1"/>
              </a:buClr>
              <a:buSzPct val="80000"/>
              <a:defRPr sz="1600"/>
            </a:lvl4pPr>
            <a:lvl5pPr>
              <a:buClr>
                <a:schemeClr val="tx1"/>
              </a:buClr>
              <a:buSzPct val="8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2400"/>
            </a:lvl1pPr>
            <a:lvl2pPr>
              <a:buClr>
                <a:schemeClr val="tx1"/>
              </a:buClr>
              <a:buSzPct val="80000"/>
              <a:defRPr sz="2000"/>
            </a:lvl2pPr>
            <a:lvl3pPr>
              <a:buClr>
                <a:schemeClr val="tx1"/>
              </a:buClr>
              <a:buSzPct val="80000"/>
              <a:defRPr sz="1800"/>
            </a:lvl3pPr>
            <a:lvl4pPr>
              <a:buClr>
                <a:schemeClr val="tx1"/>
              </a:buClr>
              <a:buSzPct val="80000"/>
              <a:defRPr sz="1600"/>
            </a:lvl4pPr>
            <a:lvl5pPr>
              <a:buClr>
                <a:schemeClr val="tx1"/>
              </a:buClr>
              <a:buSzPct val="8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899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363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8295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Clr>
                <a:schemeClr val="tx1"/>
              </a:buClr>
              <a:buSzPct val="80000"/>
              <a:defRPr sz="3200"/>
            </a:lvl1pPr>
            <a:lvl2pPr>
              <a:buClr>
                <a:schemeClr val="tx1"/>
              </a:buClr>
              <a:buSzPct val="80000"/>
              <a:defRPr sz="2800"/>
            </a:lvl2pPr>
            <a:lvl3pPr>
              <a:buClr>
                <a:schemeClr val="tx1"/>
              </a:buClr>
              <a:buSzPct val="80000"/>
              <a:defRPr sz="2400"/>
            </a:lvl3pPr>
            <a:lvl4pPr>
              <a:buClr>
                <a:schemeClr val="tx1"/>
              </a:buClr>
              <a:buSzPct val="80000"/>
              <a:defRPr sz="2000"/>
            </a:lvl4pPr>
            <a:lvl5pPr>
              <a:buClr>
                <a:schemeClr val="tx1"/>
              </a:buClr>
              <a:buSzPct val="80000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4705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44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45720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1pPr>
            <a:lvl2pPr marL="85725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2pPr>
            <a:lvl3pPr marL="1260475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3pPr>
            <a:lvl4pPr marL="182880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4pPr>
            <a:lvl5pPr marL="2286000" indent="-457200"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93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61913"/>
            <a:ext cx="2216150" cy="66436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1913"/>
            <a:ext cx="6499225" cy="6643687"/>
          </a:xfrm>
        </p:spPr>
        <p:txBody>
          <a:bodyPr vert="eaVert"/>
          <a:lstStyle>
            <a:lvl1pPr>
              <a:buClr>
                <a:schemeClr val="tx1"/>
              </a:buClr>
              <a:buSzPct val="80000"/>
              <a:defRPr/>
            </a:lvl1pPr>
            <a:lvl2pPr>
              <a:buClr>
                <a:schemeClr val="tx1"/>
              </a:buClr>
              <a:buSzPct val="80000"/>
              <a:defRPr/>
            </a:lvl2pPr>
            <a:lvl3pPr>
              <a:buClr>
                <a:schemeClr val="tx1"/>
              </a:buClr>
              <a:buSzPct val="80000"/>
              <a:defRPr/>
            </a:lvl3pPr>
            <a:lvl4pPr>
              <a:buClr>
                <a:schemeClr val="tx1"/>
              </a:buClr>
              <a:buSzPct val="80000"/>
              <a:defRPr/>
            </a:lvl4pPr>
            <a:lvl5pPr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14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048000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5029200"/>
            <a:ext cx="8229600" cy="1004887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6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1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i="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Line 12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i="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6" name="Picture 2" descr="Picture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762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867775" cy="4572000"/>
          </a:xfrm>
        </p:spPr>
        <p:txBody>
          <a:bodyPr/>
          <a:lstStyle>
            <a:lvl1pPr>
              <a:buFontTx/>
              <a:buBlip>
                <a:blip r:embed="rId4"/>
              </a:buBlip>
              <a:defRPr/>
            </a:lvl1pPr>
            <a:lvl2pPr>
              <a:buFontTx/>
              <a:buBlip>
                <a:blip r:embed="rId4"/>
              </a:buBlip>
              <a:defRPr/>
            </a:lvl2pPr>
            <a:lvl3pPr>
              <a:buFontTx/>
              <a:buBlip>
                <a:blip r:embed="rId4"/>
              </a:buBlip>
              <a:defRPr/>
            </a:lvl3pPr>
            <a:lvl4pPr>
              <a:buFontTx/>
              <a:buBlip>
                <a:blip r:embed="rId4"/>
              </a:buBlip>
              <a:defRPr>
                <a:solidFill>
                  <a:schemeClr val="tx1"/>
                </a:solidFill>
              </a:defRPr>
            </a:lvl4pPr>
            <a:lvl5pPr>
              <a:buFontTx/>
              <a:buBlip>
                <a:blip r:embed="rId4"/>
              </a:buBlip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F5CDAE51-2E92-4DA2-8955-800CEF4F318A}" type="slidenum">
              <a:rPr lang="en-US" i="0">
                <a:solidFill>
                  <a:srgbClr val="000000"/>
                </a:solidFill>
                <a:cs typeface="+mn-cs"/>
              </a:rPr>
              <a:pPr eaLnBrk="0" hangingPunct="0">
                <a:defRPr/>
              </a:pPr>
              <a:t>‹#›</a:t>
            </a:fld>
            <a:endParaRPr lang="en-US" i="0" dirty="0">
              <a:solidFill>
                <a:srgbClr val="80808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486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ACC Shiel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3263900"/>
            <a:ext cx="26035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381000" y="9144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4400" dirty="0">
              <a:solidFill>
                <a:srgbClr val="0C2D83"/>
              </a:solidFill>
              <a:latin typeface="Arial"/>
              <a:cs typeface="+mn-cs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00363" y="5775325"/>
            <a:ext cx="3341687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 eaLnBrk="0" hangingPunct="0">
              <a:lnSpc>
                <a:spcPct val="90000"/>
              </a:lnSpc>
              <a:defRPr/>
            </a:pPr>
            <a:r>
              <a:rPr lang="en-US" i="0" dirty="0">
                <a:solidFill>
                  <a:srgbClr val="000000"/>
                </a:solidFill>
                <a:latin typeface="Arial"/>
                <a:cs typeface="+mn-cs"/>
              </a:rPr>
              <a:t>This Briefing is:</a:t>
            </a:r>
          </a:p>
          <a:p>
            <a:pPr marL="342900" indent="-342900" algn="ctr" eaLnBrk="0" hangingPunct="0">
              <a:lnSpc>
                <a:spcPct val="90000"/>
              </a:lnSpc>
              <a:defRPr/>
            </a:pPr>
            <a:r>
              <a:rPr lang="en-US" sz="2400" i="0" dirty="0">
                <a:solidFill>
                  <a:srgbClr val="009900"/>
                </a:solidFill>
                <a:latin typeface="Arial"/>
                <a:cs typeface="+mn-cs"/>
              </a:rPr>
              <a:t>UNCLASSIFIED</a:t>
            </a:r>
            <a:endParaRPr lang="en-US" i="0" dirty="0">
              <a:solidFill>
                <a:srgbClr val="009900"/>
              </a:solidFill>
              <a:latin typeface="Arial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06413" y="76200"/>
            <a:ext cx="808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3600" dirty="0">
                <a:solidFill>
                  <a:srgbClr val="0066FF">
                    <a:lumMod val="50000"/>
                  </a:srgbClr>
                </a:solidFill>
                <a:latin typeface="Arial"/>
                <a:cs typeface="+mn-cs"/>
              </a:rPr>
              <a:t>Headquarters Air Combat Command</a:t>
            </a:r>
          </a:p>
        </p:txBody>
      </p:sp>
      <p:sp>
        <p:nvSpPr>
          <p:cNvPr id="8" name="Line 12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4400" dirty="0">
              <a:solidFill>
                <a:srgbClr val="0C2D83"/>
              </a:solidFill>
              <a:latin typeface="Arial"/>
              <a:cs typeface="+mn-cs"/>
            </a:endParaRP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8613" y="1447800"/>
            <a:ext cx="8486775" cy="1600200"/>
          </a:xfrm>
          <a:ln algn="ctr"/>
        </p:spPr>
        <p:txBody>
          <a:bodyPr anchorCtr="0"/>
          <a:lstStyle>
            <a:lvl1pPr>
              <a:defRPr sz="4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630738" y="4419600"/>
            <a:ext cx="4132262" cy="890588"/>
          </a:xfrm>
        </p:spPr>
        <p:txBody>
          <a:bodyPr anchor="ctr"/>
          <a:lstStyle>
            <a:lvl1pPr marL="0" indent="0" algn="r">
              <a:spcBef>
                <a:spcPct val="0"/>
              </a:spcBef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5E34-9514-4219-8906-B6B9CDA83E1A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32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00A05-12BC-4B7C-9893-72750401BF30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19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5D6E-3232-490A-9EDB-0F01C492063D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542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14450"/>
            <a:ext cx="4357688" cy="539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14450"/>
            <a:ext cx="4357687" cy="539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BFBB6-8D5D-478E-B3A0-99849A388390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31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DE42D-59BF-4B15-8013-7BD3A3A34727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815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D2743-545A-4FCC-9BFA-A84B6F493F37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078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D062F-D180-4F56-B203-7FEFA325399E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49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F794F-C02A-4B04-B190-05F1399149DC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89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072AF-DF3C-4309-9E74-3C24B25D1836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754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A06A-907D-497F-947E-F1E2B9D30A71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98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61913"/>
            <a:ext cx="2216150" cy="6643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1913"/>
            <a:ext cx="6499225" cy="6643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04D49-768D-4107-8577-2FB5A6658951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34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913"/>
            <a:ext cx="8229600" cy="1004887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314450"/>
            <a:ext cx="4357688" cy="5391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14450"/>
            <a:ext cx="4357687" cy="5391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55C4F-B061-495F-872D-59D31F314A36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726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52400" y="61913"/>
            <a:ext cx="8867775" cy="66436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7D26D-A734-44BE-8E1D-D9EA7E722624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40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ACC Shiel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52400"/>
            <a:ext cx="7016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143000"/>
            <a:ext cx="886777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r>
              <a:rPr lang="en-US" dirty="0" smtClean="0"/>
              <a:t>2nd Bullet</a:t>
            </a:r>
          </a:p>
        </p:txBody>
      </p:sp>
      <p:pic>
        <p:nvPicPr>
          <p:cNvPr id="4" name="Picture 9" descr="ACC Shield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525" y="152400"/>
            <a:ext cx="7016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F7615-B293-4556-B8CD-2EF9D0F93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5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688975" indent="-28892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•"/>
        <a:defRPr sz="2000" b="1">
          <a:solidFill>
            <a:schemeClr val="tx1"/>
          </a:solidFill>
          <a:latin typeface="+mn-lt"/>
        </a:defRPr>
      </a:lvl2pPr>
      <a:lvl3pPr marL="1027113" indent="-2238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CC Shield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36525" y="137160"/>
            <a:ext cx="70167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1913"/>
            <a:ext cx="82296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923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652462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SzTx/>
              <a:buFontTx/>
              <a:buNone/>
              <a:defRPr sz="1000" b="0">
                <a:solidFill>
                  <a:srgbClr val="969696"/>
                </a:solidFill>
                <a:latin typeface="Arial" charset="0"/>
              </a:defRPr>
            </a:lvl1pPr>
          </a:lstStyle>
          <a:p>
            <a:pPr eaLnBrk="0" hangingPunct="0">
              <a:defRPr/>
            </a:pPr>
            <a:fld id="{B8BBC027-64A5-4A59-9100-0E059413832E}" type="slidenum">
              <a:rPr lang="en-US" i="0"/>
              <a:pPr eaLnBrk="0" hangingPunct="0">
                <a:defRPr/>
              </a:pPr>
              <a:t>‹#›</a:t>
            </a:fld>
            <a:endParaRPr lang="en-US" i="0" dirty="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14450"/>
            <a:ext cx="88677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r>
              <a:rPr lang="en-US" smtClean="0"/>
              <a:t>2nd Bullet</a:t>
            </a:r>
          </a:p>
        </p:txBody>
      </p:sp>
    </p:spTree>
    <p:extLst>
      <p:ext uri="{BB962C8B-B14F-4D97-AF65-F5344CB8AC3E}">
        <p14:creationId xmlns:p14="http://schemas.microsoft.com/office/powerpoint/2010/main" val="201771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  <p:sldLayoutId id="2147484166" r:id="rId14"/>
    <p:sldLayoutId id="214748416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688975" indent="-2889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2pPr>
      <a:lvl3pPr marL="1027113" indent="-2238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ACC Shiel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52400"/>
            <a:ext cx="7016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143000"/>
            <a:ext cx="886777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r>
              <a:rPr lang="en-US" dirty="0" smtClean="0"/>
              <a:t>2nd Bullet</a:t>
            </a:r>
          </a:p>
        </p:txBody>
      </p:sp>
    </p:spTree>
    <p:extLst>
      <p:ext uri="{BB962C8B-B14F-4D97-AF65-F5344CB8AC3E}">
        <p14:creationId xmlns:p14="http://schemas.microsoft.com/office/powerpoint/2010/main" val="35687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688975" indent="-2889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•"/>
        <a:defRPr sz="2000" b="1">
          <a:solidFill>
            <a:schemeClr val="tx1"/>
          </a:solidFill>
          <a:latin typeface="+mn-lt"/>
        </a:defRPr>
      </a:lvl2pPr>
      <a:lvl3pPr marL="1027113" indent="-2238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ACC Shield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6525" y="152400"/>
            <a:ext cx="70167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1913"/>
            <a:ext cx="82296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652462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b="0" i="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fld id="{D1DA557E-D0F9-406D-B087-A22DFC05D61E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  <a:latin typeface="Arial"/>
            </a:endParaRPr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14450"/>
            <a:ext cx="88677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r>
              <a:rPr lang="en-US" smtClean="0"/>
              <a:t>2nd Bullet</a:t>
            </a:r>
          </a:p>
        </p:txBody>
      </p:sp>
    </p:spTree>
    <p:extLst>
      <p:ext uri="{BB962C8B-B14F-4D97-AF65-F5344CB8AC3E}">
        <p14:creationId xmlns:p14="http://schemas.microsoft.com/office/powerpoint/2010/main" val="429419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  <p:sldLayoutId id="2147484193" r:id="rId12"/>
    <p:sldLayoutId id="2147484194" r:id="rId13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 i="1">
          <a:solidFill>
            <a:schemeClr val="hlink"/>
          </a:solidFill>
          <a:latin typeface="Arial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688975" indent="-2889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2pPr>
      <a:lvl3pPr marL="1027113" indent="-2238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120000"/>
        <a:buChar char="•"/>
        <a:defRPr sz="2000" b="1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97875" cy="4743450"/>
          </a:xfrm>
        </p:spPr>
        <p:txBody>
          <a:bodyPr/>
          <a:lstStyle/>
          <a:p>
            <a:r>
              <a:rPr lang="en-US" dirty="0" smtClean="0"/>
              <a:t>Have Positive Attitude</a:t>
            </a:r>
          </a:p>
          <a:p>
            <a:r>
              <a:rPr lang="en-US" dirty="0" smtClean="0"/>
              <a:t>Create the Environment</a:t>
            </a:r>
          </a:p>
          <a:p>
            <a:r>
              <a:rPr lang="en-US" dirty="0" smtClean="0"/>
              <a:t>The Problem You Walk By is the Standard You Accept</a:t>
            </a:r>
          </a:p>
          <a:p>
            <a:r>
              <a:rPr lang="en-US" dirty="0" smtClean="0"/>
              <a:t>Competence</a:t>
            </a:r>
          </a:p>
          <a:p>
            <a:r>
              <a:rPr lang="en-US" dirty="0" smtClean="0"/>
              <a:t>Know What the Boss Wants Done and Do It</a:t>
            </a:r>
          </a:p>
          <a:p>
            <a:r>
              <a:rPr lang="en-US" dirty="0" smtClean="0"/>
              <a:t>Go Along When You Can, Oppose When You Must</a:t>
            </a:r>
          </a:p>
          <a:p>
            <a:r>
              <a:rPr lang="en-US" dirty="0" smtClean="0"/>
              <a:t>Show a Sense of Urgency for Graded Events</a:t>
            </a:r>
          </a:p>
          <a:p>
            <a:r>
              <a:rPr lang="en-US" dirty="0" smtClean="0"/>
              <a:t>Strive for Excellence</a:t>
            </a:r>
          </a:p>
          <a:p>
            <a:r>
              <a:rPr lang="en-US" dirty="0" smtClean="0"/>
              <a:t>Bad News Does Not Get Better With Age</a:t>
            </a:r>
          </a:p>
          <a:p>
            <a:r>
              <a:rPr lang="en-US" dirty="0" smtClean="0"/>
              <a:t>Set Expectations…Give Feedback</a:t>
            </a:r>
          </a:p>
          <a:p>
            <a:r>
              <a:rPr lang="en-US" dirty="0" smtClean="0"/>
              <a:t>Communicate…Communicate…Communicate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E00A05-12BC-4B7C-9893-72750401BF30}" type="slidenum">
              <a:rPr lang="en-US" smtClean="0"/>
              <a:pPr>
                <a:defRPr/>
              </a:pPr>
              <a:t>1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7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C Theme">
  <a:themeElements>
    <a:clrScheme name="1_ACC Final Template 14">
      <a:dk1>
        <a:srgbClr val="000000"/>
      </a:dk1>
      <a:lt1>
        <a:srgbClr val="FFFFFF"/>
      </a:lt1>
      <a:dk2>
        <a:srgbClr val="0C2D83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0C2D83"/>
      </a:hlink>
      <a:folHlink>
        <a:srgbClr val="93AFF5"/>
      </a:folHlink>
    </a:clrScheme>
    <a:fontScheme name="1_ACC Final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rgbClr val="0C2D8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rgbClr val="0C2D8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CC Final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8">
        <a:dk1>
          <a:srgbClr val="000000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EFEF11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9">
        <a:dk1>
          <a:srgbClr val="777777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FFFF66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0">
        <a:dk1>
          <a:srgbClr val="000000"/>
        </a:dk1>
        <a:lt1>
          <a:srgbClr val="FFFFFF"/>
        </a:lt1>
        <a:dk2>
          <a:srgbClr val="000099"/>
        </a:dk2>
        <a:lt2>
          <a:srgbClr val="FFFF00"/>
        </a:lt2>
        <a:accent1>
          <a:srgbClr val="0000FF"/>
        </a:accent1>
        <a:accent2>
          <a:srgbClr val="FF0000"/>
        </a:accent2>
        <a:accent3>
          <a:srgbClr val="AAAACA"/>
        </a:accent3>
        <a:accent4>
          <a:srgbClr val="DADADA"/>
        </a:accent4>
        <a:accent5>
          <a:srgbClr val="AAAAFF"/>
        </a:accent5>
        <a:accent6>
          <a:srgbClr val="E70000"/>
        </a:accent6>
        <a:hlink>
          <a:srgbClr val="0080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2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3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4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93AF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CC Final Template">
  <a:themeElements>
    <a:clrScheme name="1_ACC Final Template 14">
      <a:dk1>
        <a:srgbClr val="000000"/>
      </a:dk1>
      <a:lt1>
        <a:srgbClr val="FFFFFF"/>
      </a:lt1>
      <a:dk2>
        <a:srgbClr val="0C2D83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0C2D83"/>
      </a:hlink>
      <a:folHlink>
        <a:srgbClr val="93AFF5"/>
      </a:folHlink>
    </a:clrScheme>
    <a:fontScheme name="1_ACC Final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25000"/>
          </a:spcAft>
          <a:buClr>
            <a:srgbClr val="151C77"/>
          </a:buClr>
          <a:buSzPct val="8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25000"/>
          </a:spcAft>
          <a:buClr>
            <a:srgbClr val="151C77"/>
          </a:buClr>
          <a:buSzPct val="80000"/>
          <a:buFont typeface="Wingdings" pitchFamily="2" charset="2"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CC Final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8">
        <a:dk1>
          <a:srgbClr val="000000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EFEF11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9">
        <a:dk1>
          <a:srgbClr val="777777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FFFF66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0">
        <a:dk1>
          <a:srgbClr val="000000"/>
        </a:dk1>
        <a:lt1>
          <a:srgbClr val="FFFFFF"/>
        </a:lt1>
        <a:dk2>
          <a:srgbClr val="000099"/>
        </a:dk2>
        <a:lt2>
          <a:srgbClr val="FFFF00"/>
        </a:lt2>
        <a:accent1>
          <a:srgbClr val="0000FF"/>
        </a:accent1>
        <a:accent2>
          <a:srgbClr val="FF0000"/>
        </a:accent2>
        <a:accent3>
          <a:srgbClr val="AAAACA"/>
        </a:accent3>
        <a:accent4>
          <a:srgbClr val="DADADA"/>
        </a:accent4>
        <a:accent5>
          <a:srgbClr val="AAAAFF"/>
        </a:accent5>
        <a:accent6>
          <a:srgbClr val="E70000"/>
        </a:accent6>
        <a:hlink>
          <a:srgbClr val="0080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2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3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4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93AF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ACC Template">
  <a:themeElements>
    <a:clrScheme name="1_ACC Final Template 14">
      <a:dk1>
        <a:srgbClr val="000000"/>
      </a:dk1>
      <a:lt1>
        <a:srgbClr val="FFFFFF"/>
      </a:lt1>
      <a:dk2>
        <a:srgbClr val="0C2D83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0C2D83"/>
      </a:hlink>
      <a:folHlink>
        <a:srgbClr val="93AFF5"/>
      </a:folHlink>
    </a:clrScheme>
    <a:fontScheme name="1_ACC Final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rgbClr val="0C2D8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rgbClr val="0C2D8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CC Final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8">
        <a:dk1>
          <a:srgbClr val="000000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EFEF11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9">
        <a:dk1>
          <a:srgbClr val="777777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FFFF66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0">
        <a:dk1>
          <a:srgbClr val="000000"/>
        </a:dk1>
        <a:lt1>
          <a:srgbClr val="FFFFFF"/>
        </a:lt1>
        <a:dk2>
          <a:srgbClr val="000099"/>
        </a:dk2>
        <a:lt2>
          <a:srgbClr val="FFFF00"/>
        </a:lt2>
        <a:accent1>
          <a:srgbClr val="0000FF"/>
        </a:accent1>
        <a:accent2>
          <a:srgbClr val="FF0000"/>
        </a:accent2>
        <a:accent3>
          <a:srgbClr val="AAAACA"/>
        </a:accent3>
        <a:accent4>
          <a:srgbClr val="DADADA"/>
        </a:accent4>
        <a:accent5>
          <a:srgbClr val="AAAAFF"/>
        </a:accent5>
        <a:accent6>
          <a:srgbClr val="E70000"/>
        </a:accent6>
        <a:hlink>
          <a:srgbClr val="0080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2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3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4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93AF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ACC Final Template">
  <a:themeElements>
    <a:clrScheme name="Custom 25">
      <a:dk1>
        <a:srgbClr val="000000"/>
      </a:dk1>
      <a:lt1>
        <a:srgbClr val="FFFFFF"/>
      </a:lt1>
      <a:dk2>
        <a:srgbClr val="0C2D83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66FF"/>
      </a:accent6>
      <a:hlink>
        <a:srgbClr val="002060"/>
      </a:hlink>
      <a:folHlink>
        <a:srgbClr val="002060"/>
      </a:folHlink>
    </a:clrScheme>
    <a:fontScheme name="1_ACC Final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rgbClr val="0C2D8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rgbClr val="0C2D8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ACC Final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8">
        <a:dk1>
          <a:srgbClr val="000000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EFEF11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9">
        <a:dk1>
          <a:srgbClr val="777777"/>
        </a:dk1>
        <a:lt1>
          <a:srgbClr val="FFFFFF"/>
        </a:lt1>
        <a:dk2>
          <a:srgbClr val="000000"/>
        </a:dk2>
        <a:lt2>
          <a:srgbClr val="FF3300"/>
        </a:lt2>
        <a:accent1>
          <a:srgbClr val="0000FF"/>
        </a:accent1>
        <a:accent2>
          <a:srgbClr val="33CC33"/>
        </a:accent2>
        <a:accent3>
          <a:srgbClr val="AAAAAA"/>
        </a:accent3>
        <a:accent4>
          <a:srgbClr val="DADADA"/>
        </a:accent4>
        <a:accent5>
          <a:srgbClr val="AAAAFF"/>
        </a:accent5>
        <a:accent6>
          <a:srgbClr val="2DB92D"/>
        </a:accent6>
        <a:hlink>
          <a:srgbClr val="FFFF66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0">
        <a:dk1>
          <a:srgbClr val="000000"/>
        </a:dk1>
        <a:lt1>
          <a:srgbClr val="FFFFFF"/>
        </a:lt1>
        <a:dk2>
          <a:srgbClr val="000099"/>
        </a:dk2>
        <a:lt2>
          <a:srgbClr val="FFFF00"/>
        </a:lt2>
        <a:accent1>
          <a:srgbClr val="0000FF"/>
        </a:accent1>
        <a:accent2>
          <a:srgbClr val="FF0000"/>
        </a:accent2>
        <a:accent3>
          <a:srgbClr val="AAAACA"/>
        </a:accent3>
        <a:accent4>
          <a:srgbClr val="DADADA"/>
        </a:accent4>
        <a:accent5>
          <a:srgbClr val="AAAAFF"/>
        </a:accent5>
        <a:accent6>
          <a:srgbClr val="E70000"/>
        </a:accent6>
        <a:hlink>
          <a:srgbClr val="0080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C Final Templat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2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99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3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C Final Template 14">
        <a:dk1>
          <a:srgbClr val="000000"/>
        </a:dk1>
        <a:lt1>
          <a:srgbClr val="FFFFFF"/>
        </a:lt1>
        <a:dk2>
          <a:srgbClr val="0C2D83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C2D83"/>
        </a:hlink>
        <a:folHlink>
          <a:srgbClr val="93AF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A7035CB6486E419F373E0AA090B2AC" ma:contentTypeVersion="0" ma:contentTypeDescription="Create a new document." ma:contentTypeScope="" ma:versionID="d4533eb6f4347af5a087afaf216e1f8e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942F7CE-5470-4649-AB23-98EA76A462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12EA70-C0F7-4223-9DEE-136B5FA8BE0B}">
  <ds:schemaRefs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6A58E0A-D0F5-49C2-BBB6-6F5C7A1886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17170</TotalTime>
  <Words>62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ACC Theme</vt:lpstr>
      <vt:lpstr>1_ACC Final Template</vt:lpstr>
      <vt:lpstr>2_ACC Template</vt:lpstr>
      <vt:lpstr>4_ACC Final Template</vt:lpstr>
      <vt:lpstr>Leadership Thoughts</vt:lpstr>
    </vt:vector>
  </TitlesOfParts>
  <Company>USAF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HQ ACC Briefing Rules of Engagement</dc:title>
  <dc:creator>lazarsaj</dc:creator>
  <cp:lastModifiedBy>PEAKE, SHIRRISHA W Capt USAF ACC LANGLEY HQ/FMAOS</cp:lastModifiedBy>
  <cp:revision>1365</cp:revision>
  <cp:lastPrinted>2015-09-01T14:35:30Z</cp:lastPrinted>
  <dcterms:created xsi:type="dcterms:W3CDTF">2002-07-26T14:52:38Z</dcterms:created>
  <dcterms:modified xsi:type="dcterms:W3CDTF">2015-09-22T18:12:23Z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0x01010044A7035CB6486E419F373E0AA090B2AC</vt:lpwstr>
  </property>
</Properties>
</file>