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2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3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01750-BCD6-4308-9F6B-E2366D2B263C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C7581-459A-4AE4-AF46-ED7F55817E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61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D78F0-AB32-47FC-9C2A-5CE526611A55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E265C-2E80-4CBE-A086-F443AAF5B5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10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4E612-DECF-44BF-8512-45489065557A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4FECF-D836-4649-B99D-F877CE685B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25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0B600-5B41-4168-922C-FC1504F928AA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3E5C4-C42F-46D7-B15C-417E7F4ED0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333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F9AF5-3656-4ECD-AAC0-2FD4A3AE98B1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9F1C9-CCB9-4DFE-88EE-1E76BEEB31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363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E2AED-2560-49CF-8101-3EC1CA65CCDB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26401-8008-490A-A87E-5E9874CC2F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70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D93CA-B707-4062-B2E6-DAEFB44857E0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3EAAB-D958-4A5E-BFD3-F9820CAD1A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053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007AA-6998-438D-B713-3F4A51B30E07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76E95-1A25-44D8-85DE-7557F0929A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177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40A24-761B-4CEC-AE6D-FDC2DED7A823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74176-F652-4028-9B4F-32E19C332B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0952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B697C-0EA8-4B50-ADF5-17BF0DFA5B73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D6EBC-E33D-4B7D-B290-15C53BCF74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6361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9B139-AFE1-47C2-9999-B973295CFDFA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4E260-964E-412C-AE81-D264CB1C61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24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8893860-7FAB-4714-A2ED-4B475700F714}" type="datetimeFigureOut">
              <a:rPr lang="en-US"/>
              <a:pPr>
                <a:defRPr/>
              </a:pPr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CC5BF99-2565-4EA6-83D9-C7F6E74A21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0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213" y="166688"/>
            <a:ext cx="5183187" cy="2185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kern="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+mn-cs"/>
              </a:rPr>
              <a:t>AMERICAN SOCIETY OF</a:t>
            </a:r>
            <a:br>
              <a:rPr lang="en-US" sz="2400" b="1" kern="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+mn-cs"/>
              </a:rPr>
            </a:br>
            <a:r>
              <a:rPr lang="en-US" sz="2400" b="1" kern="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+mn-cs"/>
              </a:rPr>
              <a:t>MILITARY COMPTROLLERS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kern="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+mn-cs"/>
              </a:rPr>
              <a:t> </a:t>
            </a:r>
            <a:r>
              <a:rPr lang="en-US" sz="2800" i="1" kern="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+mn-cs"/>
              </a:rPr>
              <a:t>Hampton Roads Chapter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Leadership Turnover, Scholarship and Awards Ceremony</a:t>
            </a:r>
            <a:endParaRPr lang="en-US" sz="3200" dirty="0">
              <a:latin typeface="+mn-lt"/>
              <a:cs typeface="+mn-cs"/>
            </a:endParaRPr>
          </a:p>
        </p:txBody>
      </p:sp>
      <p:graphicFrame>
        <p:nvGraphicFramePr>
          <p:cNvPr id="2051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226652"/>
              </p:ext>
            </p:extLst>
          </p:nvPr>
        </p:nvGraphicFramePr>
        <p:xfrm>
          <a:off x="5997575" y="3254797"/>
          <a:ext cx="1557338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Picture" r:id="rId3" imgW="1240536" imgH="1078992" progId="Word.Picture.8">
                  <p:embed/>
                </p:oleObj>
              </mc:Choice>
              <mc:Fallback>
                <p:oleObj name="Picture" r:id="rId3" imgW="1240536" imgH="1078992" progId="Word.Picture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7575" y="3254797"/>
                        <a:ext cx="1557338" cy="135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23"/>
          <p:cNvGraphicFramePr>
            <a:graphicFrameLocks noChangeAspect="1"/>
          </p:cNvGraphicFramePr>
          <p:nvPr/>
        </p:nvGraphicFramePr>
        <p:xfrm>
          <a:off x="296863" y="5599113"/>
          <a:ext cx="1295400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Picture" r:id="rId5" imgW="1240536" imgH="1078992" progId="Word.Picture.8">
                  <p:embed/>
                </p:oleObj>
              </mc:Choice>
              <mc:Fallback>
                <p:oleObj name="Picture" r:id="rId5" imgW="1240536" imgH="1078992" progId="Word.Picture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5599113"/>
                        <a:ext cx="1295400" cy="1128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3" name="Group 21"/>
          <p:cNvGrpSpPr>
            <a:grpSpLocks/>
          </p:cNvGrpSpPr>
          <p:nvPr/>
        </p:nvGrpSpPr>
        <p:grpSpPr bwMode="auto">
          <a:xfrm>
            <a:off x="6948488" y="4419600"/>
            <a:ext cx="2043112" cy="2286000"/>
            <a:chOff x="193674" y="4953001"/>
            <a:chExt cx="2016126" cy="2057400"/>
          </a:xfrm>
        </p:grpSpPr>
        <p:sp>
          <p:nvSpPr>
            <p:cNvPr id="2057" name="AutoShape 123"/>
            <p:cNvSpPr>
              <a:spLocks noChangeArrowheads="1"/>
            </p:cNvSpPr>
            <p:nvPr/>
          </p:nvSpPr>
          <p:spPr bwMode="auto">
            <a:xfrm rot="3512439">
              <a:off x="239086" y="5039686"/>
              <a:ext cx="1991298" cy="1950131"/>
            </a:xfrm>
            <a:prstGeom prst="irregularSeal2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>
                <a:latin typeface="Book Antiqua" panose="02040602050305030304" pitchFamily="18" charset="0"/>
              </a:endParaRPr>
            </a:p>
          </p:txBody>
        </p:sp>
        <p:sp>
          <p:nvSpPr>
            <p:cNvPr id="2058" name="AutoShape 123"/>
            <p:cNvSpPr>
              <a:spLocks noChangeArrowheads="1"/>
            </p:cNvSpPr>
            <p:nvPr/>
          </p:nvSpPr>
          <p:spPr bwMode="auto">
            <a:xfrm rot="3512439">
              <a:off x="173091" y="4973584"/>
              <a:ext cx="1991298" cy="1950131"/>
            </a:xfrm>
            <a:prstGeom prst="irregularSeal2">
              <a:avLst/>
            </a:prstGeom>
            <a:solidFill>
              <a:srgbClr val="EFEF03"/>
            </a:solidFill>
            <a:ln w="9525">
              <a:solidFill>
                <a:srgbClr val="FFCC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>
                <a:latin typeface="Book Antiqua" panose="02040602050305030304" pitchFamily="18" charset="0"/>
              </a:endParaRPr>
            </a:p>
          </p:txBody>
        </p:sp>
        <p:sp>
          <p:nvSpPr>
            <p:cNvPr id="2059" name="Text Box 124"/>
            <p:cNvSpPr txBox="1">
              <a:spLocks noChangeArrowheads="1"/>
            </p:cNvSpPr>
            <p:nvPr/>
          </p:nvSpPr>
          <p:spPr bwMode="auto">
            <a:xfrm>
              <a:off x="401003" y="5657800"/>
              <a:ext cx="1465607" cy="58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200" b="1" i="1"/>
                <a:t>Donations to area</a:t>
              </a:r>
            </a:p>
            <a:p>
              <a:pPr algn="ctr"/>
              <a:r>
                <a:rPr lang="en-US" altLang="en-US" sz="1200" b="1" i="1"/>
                <a:t>Food Banks will</a:t>
              </a:r>
            </a:p>
            <a:p>
              <a:pPr algn="ctr"/>
              <a:r>
                <a:rPr lang="en-US" altLang="en-US" sz="1200" b="1" i="1"/>
                <a:t>be accepted</a:t>
              </a:r>
            </a:p>
          </p:txBody>
        </p:sp>
      </p:grp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368300" y="2352675"/>
            <a:ext cx="55641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377950" algn="l"/>
              </a:tabLst>
              <a:defRPr/>
            </a:pPr>
            <a:r>
              <a:rPr lang="en-US" sz="1600" dirty="0"/>
              <a:t>Please come out to support </a:t>
            </a:r>
            <a:r>
              <a:rPr lang="en-US" sz="1600" dirty="0" smtClean="0"/>
              <a:t>our </a:t>
            </a:r>
            <a:r>
              <a:rPr lang="en-US" sz="1600" dirty="0"/>
              <a:t>high school scholarship winners, acknowledge our </a:t>
            </a:r>
            <a:r>
              <a:rPr lang="en-US" sz="1600" dirty="0" smtClean="0"/>
              <a:t>2019 </a:t>
            </a:r>
            <a:r>
              <a:rPr lang="en-US" sz="1600" dirty="0"/>
              <a:t>ASMC award winners, and meet and greet the new ASMC Hampton Roads Leadership team for the June </a:t>
            </a:r>
            <a:r>
              <a:rPr lang="en-US" sz="1600" dirty="0" smtClean="0"/>
              <a:t>2019 </a:t>
            </a:r>
            <a:r>
              <a:rPr lang="en-US" sz="1600" dirty="0"/>
              <a:t>– </a:t>
            </a:r>
            <a:r>
              <a:rPr lang="en-US" sz="1600" dirty="0" smtClean="0"/>
              <a:t>2020 </a:t>
            </a:r>
            <a:r>
              <a:rPr lang="en-US" sz="1600" dirty="0"/>
              <a:t>term.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1377950" algn="l"/>
              </a:tabLst>
              <a:defRPr/>
            </a:pPr>
            <a:endParaRPr lang="en-US" sz="16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377950" algn="l"/>
              </a:tabLst>
              <a:defRPr/>
            </a:pPr>
            <a:r>
              <a:rPr lang="en-US" sz="2000" b="1" dirty="0">
                <a:latin typeface="+mn-lt"/>
                <a:cs typeface="+mn-cs"/>
              </a:rPr>
              <a:t>Date: 	</a:t>
            </a:r>
            <a:r>
              <a:rPr lang="en-US" sz="2000" b="1" dirty="0" smtClean="0">
                <a:latin typeface="+mn-lt"/>
                <a:cs typeface="+mn-cs"/>
              </a:rPr>
              <a:t>Thursday, 20 </a:t>
            </a:r>
            <a:r>
              <a:rPr lang="en-US" sz="2000" b="1" dirty="0">
                <a:latin typeface="+mn-lt"/>
                <a:cs typeface="+mn-cs"/>
              </a:rPr>
              <a:t>June </a:t>
            </a:r>
            <a:r>
              <a:rPr lang="en-US" sz="2000" b="1" dirty="0" smtClean="0">
                <a:latin typeface="+mn-lt"/>
                <a:cs typeface="+mn-cs"/>
              </a:rPr>
              <a:t>2019</a:t>
            </a:r>
            <a:endParaRPr lang="en-US" sz="20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377950" algn="l"/>
              </a:tabLst>
              <a:defRPr/>
            </a:pPr>
            <a:r>
              <a:rPr lang="en-US" sz="2000" b="1" dirty="0">
                <a:latin typeface="+mn-lt"/>
                <a:cs typeface="+mn-cs"/>
              </a:rPr>
              <a:t>Time:  </a:t>
            </a:r>
            <a:r>
              <a:rPr lang="en-US" sz="2000" b="1">
                <a:latin typeface="+mn-lt"/>
                <a:cs typeface="+mn-cs"/>
              </a:rPr>
              <a:t>	</a:t>
            </a:r>
            <a:r>
              <a:rPr lang="en-US" sz="2000" smtClean="0">
                <a:latin typeface="+mn-lt"/>
                <a:cs typeface="+mn-cs"/>
              </a:rPr>
              <a:t>1130 - 1300 </a:t>
            </a:r>
            <a:r>
              <a:rPr lang="en-US" sz="2000" dirty="0">
                <a:latin typeface="+mn-lt"/>
                <a:cs typeface="+mn-cs"/>
              </a:rPr>
              <a:t>hours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377950" algn="l"/>
              </a:tabLst>
              <a:defRPr/>
            </a:pPr>
            <a:r>
              <a:rPr lang="en-US" sz="2000" b="1" dirty="0">
                <a:latin typeface="+mn-lt"/>
                <a:cs typeface="+mn-cs"/>
              </a:rPr>
              <a:t>Place:  	</a:t>
            </a:r>
            <a:r>
              <a:rPr lang="en-US" sz="2000" b="1" dirty="0" err="1" smtClean="0">
                <a:latin typeface="+mn-lt"/>
                <a:cs typeface="+mn-cs"/>
              </a:rPr>
              <a:t>Teppanyaki</a:t>
            </a:r>
            <a:r>
              <a:rPr lang="en-US" sz="2000" b="1" dirty="0" smtClean="0">
                <a:latin typeface="+mn-lt"/>
                <a:cs typeface="+mn-cs"/>
              </a:rPr>
              <a:t> Grill &amp; Buffet</a:t>
            </a:r>
            <a:endParaRPr lang="en-US" sz="20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377950" algn="l"/>
              </a:tabLst>
              <a:defRPr/>
            </a:pPr>
            <a:r>
              <a:rPr lang="en-US" sz="2000" dirty="0">
                <a:latin typeface="+mn-lt"/>
                <a:cs typeface="+mn-cs"/>
              </a:rPr>
              <a:t>	</a:t>
            </a:r>
            <a:r>
              <a:rPr lang="en-US" sz="2000" dirty="0" smtClean="0">
                <a:latin typeface="+mn-lt"/>
                <a:cs typeface="+mn-cs"/>
              </a:rPr>
              <a:t>7525 Tidewater Drive, Norfolk VA</a:t>
            </a:r>
            <a:endParaRPr lang="en-US" sz="20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377950" algn="l"/>
              </a:tabLst>
              <a:defRPr/>
            </a:pPr>
            <a:endParaRPr lang="en-US" sz="2000" dirty="0">
              <a:latin typeface="Arial" charset="0"/>
              <a:cs typeface="Arial" charset="0"/>
            </a:endParaRPr>
          </a:p>
        </p:txBody>
      </p:sp>
      <p:pic>
        <p:nvPicPr>
          <p:cNvPr id="2056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5113"/>
            <a:ext cx="2916238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50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Book Antiqua</vt:lpstr>
      <vt:lpstr>Calibri</vt:lpstr>
      <vt:lpstr>Calibri Light</vt:lpstr>
      <vt:lpstr>Office Theme</vt:lpstr>
      <vt:lpstr>Picture</vt:lpstr>
      <vt:lpstr>PowerPoint Presentation</vt:lpstr>
    </vt:vector>
  </TitlesOfParts>
  <Company>Booz Allen Hamilton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545636</dc:creator>
  <cp:lastModifiedBy>Holmes, Dana M CIV</cp:lastModifiedBy>
  <cp:revision>49</cp:revision>
  <dcterms:created xsi:type="dcterms:W3CDTF">2012-03-15T18:02:22Z</dcterms:created>
  <dcterms:modified xsi:type="dcterms:W3CDTF">2019-06-13T15:32:39Z</dcterms:modified>
</cp:coreProperties>
</file>